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13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027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78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438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6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818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528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18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7934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702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161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969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870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827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951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645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42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0D53D9-9D2E-4D32-8D4D-0D72705627F9}" type="datetimeFigureOut">
              <a:rPr lang="bg-BG" smtClean="0"/>
              <a:t>10.5.2020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13F2F30-9FD7-4DEE-97E1-2B0C904A152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5976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3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30326" y="3854549"/>
            <a:ext cx="8129433" cy="2303451"/>
          </a:xfrm>
        </p:spPr>
        <p:txBody>
          <a:bodyPr/>
          <a:lstStyle/>
          <a:p>
            <a:r>
              <a:rPr lang="bg-BG" b="1" u="sng" dirty="0"/>
              <a:t>11-май</a:t>
            </a:r>
            <a:br>
              <a:rPr lang="bg-BG" b="1" u="sng" dirty="0"/>
            </a:br>
            <a:r>
              <a:rPr lang="bg-BG" b="1" u="sng" dirty="0"/>
              <a:t>Ден на Кирил и Методий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8420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2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C00000"/>
                </a:solidFill>
              </a:rPr>
              <a:t>На 11 май българският народ почита Светите равноапостоли и просветители Кирил и Методий . Този ден се утвърждава през Възраждането като важен ден от празничната система на българите – Ден на почит на светите братя Кирил и Методий – създатели и разпространители на първата </a:t>
            </a:r>
            <a:r>
              <a:rPr lang="bg-BG" sz="2800" b="1" dirty="0">
                <a:solidFill>
                  <a:srgbClr val="C00000"/>
                </a:solidFill>
              </a:rPr>
              <a:t>славянска</a:t>
            </a:r>
            <a:r>
              <a:rPr lang="bg-BG" sz="2800" b="1" dirty="0" smtClean="0">
                <a:solidFill>
                  <a:srgbClr val="C00000"/>
                </a:solidFill>
              </a:rPr>
              <a:t> азбука – глаголицата.</a:t>
            </a:r>
            <a:endParaRPr lang="bg-BG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53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101" y="2486594"/>
            <a:ext cx="9601196" cy="3318936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</a:rPr>
              <a:t>От 1863г.,11 май се установява като църковен празник на светите равноапостоли Кирил и Методий. След Освобождението 11 май става </a:t>
            </a:r>
            <a:r>
              <a:rPr lang="bg-BG" b="1" dirty="0" err="1" smtClean="0">
                <a:solidFill>
                  <a:srgbClr val="FF0000"/>
                </a:solidFill>
              </a:rPr>
              <a:t>общоучилищен</a:t>
            </a:r>
            <a:r>
              <a:rPr lang="bg-BG" b="1" dirty="0" smtClean="0">
                <a:solidFill>
                  <a:srgbClr val="FF0000"/>
                </a:solidFill>
              </a:rPr>
              <a:t> празник на славянските първоучители. Тогава се заражда идеята за химн. През 1892г. в Русе, Стоян Михайловски, тогава учител в Мъжката гимназия, написва ,,Върви народе възродени“. През май 1901г. </a:t>
            </a:r>
            <a:r>
              <a:rPr lang="bg-BG" b="1" dirty="0">
                <a:solidFill>
                  <a:srgbClr val="FF0000"/>
                </a:solidFill>
              </a:rPr>
              <a:t>у</a:t>
            </a:r>
            <a:r>
              <a:rPr lang="bg-BG" b="1" dirty="0" smtClean="0">
                <a:solidFill>
                  <a:srgbClr val="FF0000"/>
                </a:solidFill>
              </a:rPr>
              <a:t>чителят от Петокласното </a:t>
            </a:r>
            <a:r>
              <a:rPr lang="bg-BG" b="1" dirty="0" err="1" smtClean="0">
                <a:solidFill>
                  <a:srgbClr val="FF0000"/>
                </a:solidFill>
              </a:rPr>
              <a:t>Ловчанско</a:t>
            </a:r>
            <a:r>
              <a:rPr lang="bg-BG" b="1" dirty="0" smtClean="0">
                <a:solidFill>
                  <a:srgbClr val="FF0000"/>
                </a:solidFill>
              </a:rPr>
              <a:t> училище Панайот </a:t>
            </a:r>
            <a:r>
              <a:rPr lang="bg-BG" b="1" dirty="0" err="1" smtClean="0">
                <a:solidFill>
                  <a:srgbClr val="FF0000"/>
                </a:solidFill>
              </a:rPr>
              <a:t>Пипков</a:t>
            </a:r>
            <a:r>
              <a:rPr lang="bg-BG" b="1" dirty="0" smtClean="0">
                <a:solidFill>
                  <a:srgbClr val="FF0000"/>
                </a:solidFill>
              </a:rPr>
              <a:t> написва музиката към текста.</a:t>
            </a:r>
            <a:endParaRPr lang="bg-B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6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6583" y="2810150"/>
            <a:ext cx="9601196" cy="3318936"/>
          </a:xfrm>
        </p:spPr>
        <p:txBody>
          <a:bodyPr>
            <a:normAutofit/>
          </a:bodyPr>
          <a:lstStyle/>
          <a:p>
            <a:r>
              <a:rPr lang="bg-BG" sz="2600" b="1" dirty="0" smtClean="0">
                <a:solidFill>
                  <a:srgbClr val="FF0000"/>
                </a:solidFill>
              </a:rPr>
              <a:t>С въвеждането на Григорианския календар през 1916г. празникът, отбелязан от държава и Църква, вече се чества на един ден – само на 24 май. След 1969г. се провежда разграничаване на църковния от светския календар, затова днес вече си имаме два празника – църковен (11 май) и светски (24 май). </a:t>
            </a:r>
            <a:endParaRPr lang="bg-BG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b="1" dirty="0" smtClean="0"/>
              <a:t>В годините на засилен интерес към историческото ни минало и преоткриване на </a:t>
            </a:r>
            <a:r>
              <a:rPr lang="bg-BG" b="1" smtClean="0"/>
              <a:t>важни  моменти, </a:t>
            </a:r>
            <a:r>
              <a:rPr lang="bg-BG" b="1" dirty="0" smtClean="0"/>
              <a:t>свързвани с периоди на възход на българската държава, нашите възрожденци отделят достойно място на ролята на славянските просветители за културно-историческото развитие на Източна Европа. След повече от един век – през 1980г. </a:t>
            </a:r>
            <a:r>
              <a:rPr lang="bg-BG" b="1" dirty="0"/>
              <a:t>т</a:t>
            </a:r>
            <a:r>
              <a:rPr lang="bg-BG" b="1" dirty="0" smtClean="0"/>
              <a:t>ова признание идва и от папа Йоан Павел </a:t>
            </a:r>
            <a:r>
              <a:rPr lang="en-US" b="1" dirty="0" smtClean="0"/>
              <a:t>II</a:t>
            </a:r>
            <a:r>
              <a:rPr lang="bg-BG" b="1" dirty="0" smtClean="0"/>
              <a:t>, който ги обявява за покровители на Европа.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21023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4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4360984"/>
            <a:ext cx="9601196" cy="1514883"/>
          </a:xfrm>
        </p:spPr>
        <p:txBody>
          <a:bodyPr>
            <a:normAutofit/>
          </a:bodyPr>
          <a:lstStyle/>
          <a:p>
            <a:r>
              <a:rPr lang="bg-BG" sz="2600" b="1" dirty="0" smtClean="0"/>
              <a:t>На този ден, имен ден празнуват :</a:t>
            </a:r>
          </a:p>
          <a:p>
            <a:pPr marL="0" indent="0">
              <a:buNone/>
            </a:pPr>
            <a:r>
              <a:rPr lang="bg-BG" sz="2600" b="1" dirty="0" smtClean="0"/>
              <a:t>Кирил, Кирилка, Киро, Кирчо, Методи, Методий и техните производни. </a:t>
            </a:r>
            <a:endParaRPr lang="bg-BG" sz="2600" b="1" dirty="0"/>
          </a:p>
        </p:txBody>
      </p:sp>
    </p:spTree>
    <p:extLst>
      <p:ext uri="{BB962C8B-B14F-4D97-AF65-F5344CB8AC3E}">
        <p14:creationId xmlns:p14="http://schemas.microsoft.com/office/powerpoint/2010/main" val="360136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272</Words>
  <Application>Microsoft Office PowerPoint</Application>
  <PresentationFormat>Широк екран</PresentationFormat>
  <Paragraphs>7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11-май Ден на Кирил и Методий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11-май Ден на Кирил и Методий</dc:title>
  <dc:creator>Thrakon</dc:creator>
  <cp:lastModifiedBy>user</cp:lastModifiedBy>
  <cp:revision>18</cp:revision>
  <dcterms:created xsi:type="dcterms:W3CDTF">2020-05-09T06:46:11Z</dcterms:created>
  <dcterms:modified xsi:type="dcterms:W3CDTF">2020-05-10T18:27:15Z</dcterms:modified>
</cp:coreProperties>
</file>